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League Spartan" panose="020B0604020202020204" charset="0"/>
      <p:regular r:id="rId10"/>
    </p:embeddedFont>
    <p:embeddedFont>
      <p:font typeface="Gidol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Nifty we are observing an “Upward gap area” and on the weekly chart we are observing a breakout of consolidation, If we analyze both chart patterns it indicates we may see stock-specific action with a positive bias and still use any correction as a buying opportunity. if Nifty starts trading above the 22,450 level, then it can touch the 22,750-23,000 level, while on the downside, support is 22,150 and if it starts to trade below then it can test the level 21,850 and 21,600 levels.</a:t>
            </a:r>
            <a:endParaRPr lang="en-US" sz="4800" dirty="0">
              <a:latin typeface="+mj-lt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19312"/>
            <a:ext cx="17068800" cy="751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j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Bank-Nifty, we are observing an “Upward gap area” and on the weekly chart we are observing a “Hammer” candlestick formation, if we analyze both chart patterns it indicates Bank-nifty can outperform Nifty. Bank-nifty starts trades above 47,450 then it can touch 47,800 and 48,000 levels. However, downside support comes at 47,100, and below that, we can see 46,750 and 46,500 levels.</a:t>
            </a:r>
            <a:endParaRPr lang="en-US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1049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312"/>
            <a:ext cx="16611600" cy="782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latin typeface="+mn-lt"/>
                <a:cs typeface="+mn-cs"/>
              </a:rPr>
              <a:t>22750-22300</a:t>
            </a:r>
            <a:r>
              <a:rPr lang="en-US" sz="3600" b="1" dirty="0"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latin typeface="+mn-lt"/>
                <a:cs typeface="+mn-cs"/>
              </a:rPr>
              <a:t>47800 </a:t>
            </a:r>
            <a:r>
              <a:rPr lang="en-US" sz="3600" b="1" dirty="0">
                <a:latin typeface="+mn-lt"/>
                <a:cs typeface="+mn-cs"/>
              </a:rPr>
              <a:t>- </a:t>
            </a:r>
            <a:r>
              <a:rPr lang="en-US" sz="3600" b="1" dirty="0" smtClean="0">
                <a:latin typeface="+mn-lt"/>
                <a:cs typeface="+mn-cs"/>
              </a:rPr>
              <a:t>48000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  <a:cs typeface="+mn-cs"/>
              </a:rPr>
              <a:t>Support –     21850-21600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			 </a:t>
            </a:r>
            <a:r>
              <a:rPr lang="en-US" sz="3600" b="1" dirty="0" smtClean="0">
                <a:latin typeface="+mn-lt"/>
                <a:cs typeface="+mn-cs"/>
              </a:rPr>
              <a:t>Support	   –  46750 - 46500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210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League Spartan</vt:lpstr>
      <vt:lpstr>Arial</vt:lpstr>
      <vt:lpstr>Gidole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admin</cp:lastModifiedBy>
  <cp:revision>640</cp:revision>
  <dcterms:created xsi:type="dcterms:W3CDTF">2006-08-16T00:00:00Z</dcterms:created>
  <dcterms:modified xsi:type="dcterms:W3CDTF">2024-03-02T08:13:05Z</dcterms:modified>
</cp:coreProperties>
</file>