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League Spartan" panose="020B0604020202020204" charset="0"/>
      <p:regular r:id="rId10"/>
    </p:embeddedFont>
    <p:embeddedFont>
      <p:font typeface="Gidole"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6/22/2024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6/22/2024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6/22/2024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6/22/2024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6/22/2024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6/22/2024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6/22/2024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6/22/2024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6/22/2024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6/22/2024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6/22/2024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6/22/2024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6/22/2024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a series of “Narrow-range body formations, and on the weekly chart we are observing “ </a:t>
            </a:r>
            <a:r>
              <a:rPr lang="en-US" sz="4000" dirty="0" err="1">
                <a:latin typeface="+mj-lt"/>
              </a:rPr>
              <a:t>Doji</a:t>
            </a:r>
            <a:r>
              <a:rPr lang="en-US" sz="4000" dirty="0">
                <a:latin typeface="+mj-lt"/>
              </a:rPr>
              <a:t>” candlestick formation, If we analyze both chart patterns it indicates, that we may see stocks specific action will remain to continue and adopt buying on deep strategy. if Nifty starts trading above the 23,550 level, then it can touch the 23,750-23,950 level, while on the downside, support is 23,300 and if it starts to trade below then it can test the level 23,100 and 22,800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3" name="Picture 2" descr="A screenshot of a graph&#10;&#10;Description automatically generated">
            <a:extLst>
              <a:ext uri="{FF2B5EF4-FFF2-40B4-BE49-F238E27FC236}">
                <a16:creationId xmlns:a16="http://schemas.microsoft.com/office/drawing/2014/main" id="{FAEAE241-199B-766B-B74F-774D994F7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366963"/>
            <a:ext cx="16230600" cy="72723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a “Breakout of </a:t>
            </a:r>
            <a:r>
              <a:rPr lang="en-US" sz="4000" dirty="0" err="1">
                <a:latin typeface="+mj-lt"/>
              </a:rPr>
              <a:t>Trendline</a:t>
            </a:r>
            <a:r>
              <a:rPr lang="en-US" sz="4000" dirty="0">
                <a:latin typeface="+mj-lt"/>
              </a:rPr>
              <a:t>” and on the weekly chart “Bullish” candlestick formation, if we analyze both chart patterns it indicates  Bank-nifty can also trade with positive bias &amp; use buy on deep strategy. Bank-nifty starts trades above 51,800 then it can touch 52,050 and 52,400 levels. However, downside support comes at 51,300, and below that, we can see 51,100 and 50,500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3" name="Picture 2" descr="A screenshot of a computer screen&#10;&#10;Description automatically generated">
            <a:extLst>
              <a:ext uri="{FF2B5EF4-FFF2-40B4-BE49-F238E27FC236}">
                <a16:creationId xmlns:a16="http://schemas.microsoft.com/office/drawing/2014/main" id="{F8DFD88D-0E3A-175B-63E7-686C96000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76500"/>
            <a:ext cx="16764000" cy="74650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23750-23950			Resistance – 52050 - 52400</a:t>
            </a:r>
          </a:p>
          <a:p>
            <a:pPr algn="ctr" fontAlgn="auto">
              <a:spcBef>
                <a:spcPts val="0"/>
              </a:spcBef>
              <a:spcAft>
                <a:spcPts val="0"/>
              </a:spcAft>
              <a:defRPr/>
            </a:pPr>
            <a:r>
              <a:rPr lang="en-US" sz="3600" b="1" dirty="0">
                <a:latin typeface="+mn-lt"/>
                <a:cs typeface="+mn-cs"/>
              </a:rPr>
              <a:t>Support –     23100-22800</a:t>
            </a:r>
            <a:r>
              <a:rPr lang="en-US" sz="3600" b="1" dirty="0">
                <a:solidFill>
                  <a:srgbClr val="FF0000"/>
                </a:solidFill>
                <a:latin typeface="+mn-lt"/>
                <a:cs typeface="+mn-cs"/>
              </a:rPr>
              <a:t>			 </a:t>
            </a:r>
            <a:r>
              <a:rPr lang="en-US" sz="3600" b="1" dirty="0">
                <a:latin typeface="+mn-lt"/>
                <a:cs typeface="+mn-cs"/>
              </a:rPr>
              <a:t>Support	   –  51100 - 50500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4655</TotalTime>
  <Words>171</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League Spartan</vt:lpstr>
      <vt:lpstr>Gidole</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708</cp:revision>
  <dcterms:created xsi:type="dcterms:W3CDTF">2006-08-16T00:00:00Z</dcterms:created>
  <dcterms:modified xsi:type="dcterms:W3CDTF">2024-06-22T06:10:00Z</dcterms:modified>
</cp:coreProperties>
</file>